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8" r:id="rId3"/>
    <p:sldId id="282" r:id="rId4"/>
    <p:sldId id="289" r:id="rId5"/>
    <p:sldId id="285" r:id="rId6"/>
    <p:sldId id="291" r:id="rId7"/>
    <p:sldId id="292" r:id="rId8"/>
    <p:sldId id="293" r:id="rId9"/>
    <p:sldId id="286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91B7"/>
    <a:srgbClr val="FF0000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 autoAdjust="0"/>
    <p:restoredTop sz="94660"/>
  </p:normalViewPr>
  <p:slideViewPr>
    <p:cSldViewPr snapToGrid="0">
      <p:cViewPr varScale="1">
        <p:scale>
          <a:sx n="84" d="100"/>
          <a:sy n="84" d="100"/>
        </p:scale>
        <p:origin x="208" y="7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6B5E3-6549-4A4E-A725-CB7165409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1246E-EE08-408F-8D45-0C60BD74B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532E3B-6B9F-402C-ABD2-A6989149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9F7BBF-CDB4-4156-9459-61FEBD84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15C253-5E74-4993-988D-6481ECE6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5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043C6-A8DA-45ED-AA80-4B6A5237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1E2281-D6D3-4FE3-940B-779E11DA1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E55E3-A3EA-40DF-925A-6D5C61BE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653766-8797-4945-8C59-02A15E0F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B704D-1E44-4184-B64C-B8D253BE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1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3BB003-A7BD-4B32-B1C8-E225E09AA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16AC78-9ABA-4270-B6E5-88B6C1347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56FC8-38B5-498D-A44E-9B971251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2FD5-FD54-47BC-8164-DA707A67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9DBFD-6161-43E0-BEE0-C30B7523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6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1D03C-C60D-48C4-BA1F-F97A690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8A339F-1EBB-435B-8FCD-18F796C0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2CCBC-C032-4148-9705-D8B85198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26B6C4-8FB1-48D9-A135-289F4CE9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2CA138-C10C-481C-BB62-DDEA3B2B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4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DBD76-E0E4-4DF3-B742-A4E5A5A8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A90E0E-6605-4AE7-9F42-E8D8E3A1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0B07F0-E57C-461A-A74A-208E33ECB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4B863-4866-4B5A-BABA-27E5B1F2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A0C6A1-D3B9-4C00-AFEF-3C72A0EF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9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57F63-C24B-42D8-A54B-5E003B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E3A20-647D-4A96-9884-403269571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F71942-F08E-43BF-BA5C-A28A5C09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E8C3AC-68BE-4C12-ACB8-784DF572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7CF119-DC83-4F12-8691-B36C95C9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24DC51-C89C-404A-8EC8-B79E1AFF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6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1C165-D666-4638-9854-A6D824BB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2312F0-4E2C-400A-8224-92E38C642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653326-AA77-49BD-9B77-49EEC46DC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017152-C201-48D1-B2D3-6454A7E60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195E0B-EF20-499F-A317-2DFE06AA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7594C7-82AD-42AC-8342-55D9E91A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8D0A12-320C-4ED9-843E-6EBDFD48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B5F92D-4954-4A36-9E36-7F2F88A8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9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14BBA-C0E6-4369-8F38-D0F91A81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4F55156-4734-4AEB-9911-1630D116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E5FBD-5307-403A-9B52-5A42B015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C5999A-0A26-4AB0-B85D-9B3A7268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6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83F066-BB83-4C22-9B5D-E124482A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8/22/18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D61C88-CFB5-4E19-AC89-D77E20DC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1A017F-E1F5-4E31-91C5-608FEB61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7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3ADA4-649F-4D5D-9940-66EE9DF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2BE4B-F3B3-4F47-BC29-F3459CA1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7EF9D-992D-44BA-9A1D-E9781131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033155-ACD3-41B6-9AB8-F0454792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8/22/18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2ACB4-3A80-4F35-9E0E-2450B41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C585FF-E933-475A-85B9-211E83A3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2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AFCAD-72E5-4D4B-86EA-2B02311A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64EE65-13AA-411A-AA00-5CD470095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DBABDB-0426-43A6-87BB-57D5A143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7FF935-3E17-40AB-A9A9-38B1CE0E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8/22/18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1818DE-39E1-41C4-B0F2-30E44FC9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FC52C0-25BF-4B43-AB3C-9F32DDE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2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5EA0D0-01A7-465B-9024-5F89ECB8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D24F4D-9FED-40D3-A8EC-6495236F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608F2-1453-4997-8332-2B1C7A6A0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8/22/18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1003B-03D4-4FF7-B01D-602CA161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89CC9F-559C-41D2-835B-0D1C1A29B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tif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&#10;&#10;Descrição gerada com alta confiança">
            <a:extLst>
              <a:ext uri="{FF2B5EF4-FFF2-40B4-BE49-F238E27FC236}">
                <a16:creationId xmlns:a16="http://schemas.microsoft.com/office/drawing/2014/main" id="{D5A1A7DD-588C-4CA8-A472-AAFD6976E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2090080"/>
            <a:ext cx="7827530" cy="26778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EAFD1E-A17E-4B3C-B28E-1B8454E3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41557" y="5930539"/>
            <a:ext cx="1274382" cy="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8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61D87E3-9610-4AA5-9866-DBE6D7D2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t-BR" sz="4000" b="1" dirty="0">
                <a:latin typeface="Tw Cen MT Condensed Extra Bold" panose="020B0803020202020204" pitchFamily="34" charset="0"/>
              </a:rPr>
              <a:t>HISTÓRIA DO HTML</a:t>
            </a:r>
            <a:endParaRPr lang="pt-BR" sz="4000" dirty="0">
              <a:latin typeface="Tw Cen MT Condensed Extra Bold" panose="020B08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Uma imagem contendo objeto&#10;&#10;Descrição gerada com alta confiança">
            <a:extLst>
              <a:ext uri="{FF2B5EF4-FFF2-40B4-BE49-F238E27FC236}">
                <a16:creationId xmlns:a16="http://schemas.microsoft.com/office/drawing/2014/main" id="{B2E061EB-9913-4029-8B86-59F10A2E6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5" y="964665"/>
            <a:ext cx="7827530" cy="2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HISTÓRIA DO HTML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361FEE-53D5-DB41-93AD-1173DC78E682}"/>
              </a:ext>
            </a:extLst>
          </p:cNvPr>
          <p:cNvSpPr txBox="1"/>
          <p:nvPr/>
        </p:nvSpPr>
        <p:spPr>
          <a:xfrm>
            <a:off x="2076768" y="2076694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Ano de Criação: 1991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235E32-7658-3947-B979-940EB45DC876}"/>
              </a:ext>
            </a:extLst>
          </p:cNvPr>
          <p:cNvSpPr txBox="1"/>
          <p:nvPr/>
        </p:nvSpPr>
        <p:spPr>
          <a:xfrm>
            <a:off x="2076768" y="1676584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Criador: Tim Bernes-Lee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09FC5B-F18E-9742-B44F-FFED165206AC}"/>
              </a:ext>
            </a:extLst>
          </p:cNvPr>
          <p:cNvSpPr txBox="1"/>
          <p:nvPr/>
        </p:nvSpPr>
        <p:spPr>
          <a:xfrm>
            <a:off x="2076768" y="2395836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Local de Criação: CERN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9E365F-94C9-CF48-A0BF-26E368B9536D}"/>
              </a:ext>
            </a:extLst>
          </p:cNvPr>
          <p:cNvSpPr txBox="1"/>
          <p:nvPr/>
        </p:nvSpPr>
        <p:spPr>
          <a:xfrm>
            <a:off x="2076768" y="4790572"/>
            <a:ext cx="781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Objetivo: Inicialmente o </a:t>
            </a:r>
            <a:r>
              <a:rPr lang="pt-BR" sz="2000" b="1" dirty="0">
                <a:latin typeface="Tw Cen MT" panose="020B0602020104020603" pitchFamily="34" charset="77"/>
              </a:rPr>
              <a:t>HTML</a:t>
            </a:r>
            <a:r>
              <a:rPr lang="pt-BR" sz="2000" dirty="0">
                <a:latin typeface="Tw Cen MT" panose="020B0602020104020603" pitchFamily="34" charset="77"/>
              </a:rPr>
              <a:t> foi projetado para interligar instituições de pesquisa próximas, e compartilhar documentos com facilidade.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E92A115-27FF-8943-979E-D82FE6EC8024}"/>
              </a:ext>
            </a:extLst>
          </p:cNvPr>
          <p:cNvSpPr/>
          <p:nvPr/>
        </p:nvSpPr>
        <p:spPr>
          <a:xfrm>
            <a:off x="2076769" y="2795946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Versão Atual: 5 (HTML5)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7775408-9FD2-1B40-B46F-FD42EDF38F01}"/>
              </a:ext>
            </a:extLst>
          </p:cNvPr>
          <p:cNvSpPr/>
          <p:nvPr/>
        </p:nvSpPr>
        <p:spPr>
          <a:xfrm>
            <a:off x="2076769" y="3193094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Órgão Padronizador: W3C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8C98548-F9A3-4C48-95D8-F046E95C7A94}"/>
              </a:ext>
            </a:extLst>
          </p:cNvPr>
          <p:cNvSpPr/>
          <p:nvPr/>
        </p:nvSpPr>
        <p:spPr>
          <a:xfrm>
            <a:off x="2076768" y="3593204"/>
            <a:ext cx="4704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Tipo: Marcação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694D527-054E-D54E-9450-0FC58A34F87F}"/>
              </a:ext>
            </a:extLst>
          </p:cNvPr>
          <p:cNvSpPr/>
          <p:nvPr/>
        </p:nvSpPr>
        <p:spPr>
          <a:xfrm>
            <a:off x="2076768" y="3993314"/>
            <a:ext cx="4704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Interpretador: Navegador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8EE69D6-EF49-C44C-8B44-82A90516819F}"/>
              </a:ext>
            </a:extLst>
          </p:cNvPr>
          <p:cNvSpPr txBox="1"/>
          <p:nvPr/>
        </p:nvSpPr>
        <p:spPr>
          <a:xfrm>
            <a:off x="2076768" y="4393424"/>
            <a:ext cx="470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000" dirty="0">
                <a:latin typeface="Tw Cen MT" panose="020B0602020104020603" pitchFamily="34" charset="77"/>
              </a:rPr>
              <a:t>Plataforma: Cross-browser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2D14CD-3674-DE41-BFFA-376529E3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193" y="1676584"/>
            <a:ext cx="4418522" cy="29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3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45C3C-8AB5-0149-9630-E0966B08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485918" y="-1067150"/>
            <a:ext cx="1335396" cy="231808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CURIOSIDADES SOBRE O HTML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36D62D-A81D-8249-8E8E-A5F0729462FD}"/>
              </a:ext>
            </a:extLst>
          </p:cNvPr>
          <p:cNvSpPr txBox="1"/>
          <p:nvPr/>
        </p:nvSpPr>
        <p:spPr>
          <a:xfrm>
            <a:off x="2379784" y="1746738"/>
            <a:ext cx="80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HTML = HyperText Markup Languague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7964DB-23A7-B540-B9E4-9C983D7C9AD1}"/>
              </a:ext>
            </a:extLst>
          </p:cNvPr>
          <p:cNvSpPr txBox="1"/>
          <p:nvPr/>
        </p:nvSpPr>
        <p:spPr>
          <a:xfrm>
            <a:off x="2379783" y="2393069"/>
            <a:ext cx="80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HTML é uma linguagem de Marcação!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C26C93-150E-AA43-8068-A6366EADD1B0}"/>
              </a:ext>
            </a:extLst>
          </p:cNvPr>
          <p:cNvSpPr txBox="1"/>
          <p:nvPr/>
        </p:nvSpPr>
        <p:spPr>
          <a:xfrm>
            <a:off x="2836090" y="3039400"/>
            <a:ext cx="706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Encontra-se na versão 5 = HTML5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78D9C5-CECA-EA44-9378-4095C59452C1}"/>
              </a:ext>
            </a:extLst>
          </p:cNvPr>
          <p:cNvSpPr txBox="1"/>
          <p:nvPr/>
        </p:nvSpPr>
        <p:spPr>
          <a:xfrm>
            <a:off x="3223843" y="3685731"/>
            <a:ext cx="622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Utiliza TAGs de marcação &lt;/&gt;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2DB8D2-762F-1340-A0BA-C5E6E6908F12}"/>
              </a:ext>
            </a:extLst>
          </p:cNvPr>
          <p:cNvSpPr txBox="1"/>
          <p:nvPr/>
        </p:nvSpPr>
        <p:spPr>
          <a:xfrm>
            <a:off x="1503480" y="4332062"/>
            <a:ext cx="9963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As tags abrem com &lt;tag&gt; e fecham com &lt;/tag&gt;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21CB40-AD8D-0249-8438-2AC1E372AC95}"/>
              </a:ext>
            </a:extLst>
          </p:cNvPr>
          <p:cNvSpPr txBox="1"/>
          <p:nvPr/>
        </p:nvSpPr>
        <p:spPr>
          <a:xfrm>
            <a:off x="1987950" y="4978393"/>
            <a:ext cx="891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Algumas tags não precisam ser fechadas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62CB58-A202-CD41-8B34-8890D3074DF6}"/>
              </a:ext>
            </a:extLst>
          </p:cNvPr>
          <p:cNvSpPr txBox="1"/>
          <p:nvPr/>
        </p:nvSpPr>
        <p:spPr>
          <a:xfrm>
            <a:off x="1987950" y="5624724"/>
            <a:ext cx="891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O navegador lê as tags de cima para baixo</a:t>
            </a:r>
          </a:p>
        </p:txBody>
      </p:sp>
      <p:pic>
        <p:nvPicPr>
          <p:cNvPr id="12" name="Imagem 11" descr="Uma imagem contendo objeto&#10;&#10;Descrição gerada com alta confiança">
            <a:extLst>
              <a:ext uri="{FF2B5EF4-FFF2-40B4-BE49-F238E27FC236}">
                <a16:creationId xmlns:a16="http://schemas.microsoft.com/office/drawing/2014/main" id="{3F2E1AB4-FB87-574F-8648-308318A42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B96BCB-103F-A943-9EAE-3C35EE30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26443" y="3206231"/>
            <a:ext cx="2402352" cy="3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2919 L 0.00105 0.2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E1F38B8D-EBB6-F54B-8BC5-D7856FAF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87" y="1491654"/>
            <a:ext cx="2743735" cy="503865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FERRAMENTAS</a:t>
            </a:r>
          </a:p>
        </p:txBody>
      </p:sp>
      <p:pic>
        <p:nvPicPr>
          <p:cNvPr id="21" name="Imagem 2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FDE1F17B-7F56-4D80-91A0-2722CE63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F6141-A553-2F49-A647-7F1DF1654B86}"/>
              </a:ext>
            </a:extLst>
          </p:cNvPr>
          <p:cNvSpPr txBox="1"/>
          <p:nvPr/>
        </p:nvSpPr>
        <p:spPr>
          <a:xfrm>
            <a:off x="2361633" y="2121449"/>
            <a:ext cx="43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Editor de Texto;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DAFF96-3118-294C-881E-CDB5B2F4F93F}"/>
              </a:ext>
            </a:extLst>
          </p:cNvPr>
          <p:cNvSpPr txBox="1"/>
          <p:nvPr/>
        </p:nvSpPr>
        <p:spPr>
          <a:xfrm>
            <a:off x="2361634" y="2644669"/>
            <a:ext cx="43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Navegador com Inspetor;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094CA9-40B0-174D-AFB4-5DE1DEF13CD3}"/>
              </a:ext>
            </a:extLst>
          </p:cNvPr>
          <p:cNvSpPr txBox="1"/>
          <p:nvPr/>
        </p:nvSpPr>
        <p:spPr>
          <a:xfrm>
            <a:off x="2361633" y="3167889"/>
            <a:ext cx="43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Muita paciência;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D90E54-B547-0340-ACF0-B5488FF12C65}"/>
              </a:ext>
            </a:extLst>
          </p:cNvPr>
          <p:cNvSpPr txBox="1"/>
          <p:nvPr/>
        </p:nvSpPr>
        <p:spPr>
          <a:xfrm>
            <a:off x="2361633" y="3691109"/>
            <a:ext cx="43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&amp;&amp; café... muito Café!!!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E277CA-71A7-014C-AC1D-4551E220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749" y="2332758"/>
            <a:ext cx="942704" cy="9427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5393CD-1AB8-1748-9D23-7FE0F53C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02424">
            <a:off x="10520968" y="1376882"/>
            <a:ext cx="1132264" cy="11322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256FD7-D0C7-4E4C-A232-A2952FDB4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368" y="2121449"/>
            <a:ext cx="1241749" cy="12417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6A72EC-C0BB-6D46-997D-5EFC089A6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74611">
            <a:off x="9876168" y="1471842"/>
            <a:ext cx="916844" cy="9168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A0B263B-6E2A-BD4C-BA8B-DC80A7BC5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916" y="2456121"/>
            <a:ext cx="882862" cy="137090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8A3A717-4CCF-B642-82C4-F36C9BA214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520" y="3682522"/>
            <a:ext cx="2326957" cy="232695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56B25E1-6627-2640-B490-FC08B0BE1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5232" y="3965314"/>
            <a:ext cx="1494060" cy="2988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3C455EC-1E01-9E46-B667-EB7F698F2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57" y="4596194"/>
            <a:ext cx="1965376" cy="192964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968F71-8E76-7D40-9B9D-CA8B77A614B2}"/>
              </a:ext>
            </a:extLst>
          </p:cNvPr>
          <p:cNvSpPr txBox="1"/>
          <p:nvPr/>
        </p:nvSpPr>
        <p:spPr>
          <a:xfrm>
            <a:off x="2361632" y="4264126"/>
            <a:ext cx="487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sz="2800" dirty="0">
                <a:latin typeface="Tw Cen MT" panose="020B0602020104020603" pitchFamily="34" charset="77"/>
              </a:rPr>
              <a:t>NADA DE INTERNET EXPLORER</a:t>
            </a:r>
          </a:p>
        </p:txBody>
      </p:sp>
    </p:spTree>
    <p:extLst>
      <p:ext uri="{BB962C8B-B14F-4D97-AF65-F5344CB8AC3E}">
        <p14:creationId xmlns:p14="http://schemas.microsoft.com/office/powerpoint/2010/main" val="325100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7A9071-E128-4942-AC29-AAC86E2C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424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ESTRUTURA PADRÃO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7D57B2-1E8B-104E-855F-AECAE08D29B8}"/>
              </a:ext>
            </a:extLst>
          </p:cNvPr>
          <p:cNvSpPr txBox="1"/>
          <p:nvPr/>
        </p:nvSpPr>
        <p:spPr>
          <a:xfrm>
            <a:off x="605696" y="1462335"/>
            <a:ext cx="343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77"/>
              </a:rPr>
              <a:t>&lt;!DOCTYPE html&gt;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FB8A5C0-E0B8-D44A-B6B7-D0914D0F726B}"/>
              </a:ext>
            </a:extLst>
          </p:cNvPr>
          <p:cNvSpPr txBox="1"/>
          <p:nvPr/>
        </p:nvSpPr>
        <p:spPr>
          <a:xfrm>
            <a:off x="5520598" y="1523891"/>
            <a:ext cx="65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!DOCTYPE html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tipo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A247EE-B370-2F42-8494-A4C0BED80976}"/>
              </a:ext>
            </a:extLst>
          </p:cNvPr>
          <p:cNvSpPr txBox="1"/>
          <p:nvPr/>
        </p:nvSpPr>
        <p:spPr>
          <a:xfrm>
            <a:off x="5520595" y="2069024"/>
            <a:ext cx="657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html 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corpo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DF2D8C-78A6-184F-96C1-1C6ACDBC8F3E}"/>
              </a:ext>
            </a:extLst>
          </p:cNvPr>
          <p:cNvSpPr txBox="1"/>
          <p:nvPr/>
        </p:nvSpPr>
        <p:spPr>
          <a:xfrm>
            <a:off x="5542167" y="2481434"/>
            <a:ext cx="673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head    Declara o cabeçalho do documento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6EFCED-65A1-B942-B0DE-3E4AFD77DD80}"/>
              </a:ext>
            </a:extLst>
          </p:cNvPr>
          <p:cNvSpPr txBox="1"/>
          <p:nvPr/>
        </p:nvSpPr>
        <p:spPr>
          <a:xfrm>
            <a:off x="5552952" y="4317595"/>
            <a:ext cx="672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body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Declara o corpo da página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B926E57-2264-804E-9F52-1AAEF532CEB6}"/>
              </a:ext>
            </a:extLst>
          </p:cNvPr>
          <p:cNvSpPr txBox="1"/>
          <p:nvPr/>
        </p:nvSpPr>
        <p:spPr>
          <a:xfrm>
            <a:off x="5531382" y="2860044"/>
            <a:ext cx="674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title  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Específica o título do site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48DC5D-EE6A-0B47-93BD-2B432E7B6AB4}"/>
              </a:ext>
            </a:extLst>
          </p:cNvPr>
          <p:cNvSpPr txBox="1"/>
          <p:nvPr/>
        </p:nvSpPr>
        <p:spPr>
          <a:xfrm>
            <a:off x="605695" y="2022858"/>
            <a:ext cx="1429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&lt;html&gt;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09FFAD-29C6-5C44-B9FD-D33A0956DB0C}"/>
              </a:ext>
            </a:extLst>
          </p:cNvPr>
          <p:cNvSpPr txBox="1"/>
          <p:nvPr/>
        </p:nvSpPr>
        <p:spPr>
          <a:xfrm>
            <a:off x="1168845" y="2435268"/>
            <a:ext cx="1563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&lt;head&gt;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7E4AA0-F323-DC46-94AA-40102B9DE91D}"/>
              </a:ext>
            </a:extLst>
          </p:cNvPr>
          <p:cNvSpPr txBox="1"/>
          <p:nvPr/>
        </p:nvSpPr>
        <p:spPr>
          <a:xfrm>
            <a:off x="1168845" y="3663826"/>
            <a:ext cx="1711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&lt;/head&gt;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B205C4-C213-9C49-A294-8493C8754086}"/>
              </a:ext>
            </a:extLst>
          </p:cNvPr>
          <p:cNvSpPr txBox="1"/>
          <p:nvPr/>
        </p:nvSpPr>
        <p:spPr>
          <a:xfrm>
            <a:off x="1168845" y="4225262"/>
            <a:ext cx="1584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&lt;body&gt;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2654F6E-E441-5D46-ABD2-7B5CE791AA34}"/>
              </a:ext>
            </a:extLst>
          </p:cNvPr>
          <p:cNvSpPr txBox="1"/>
          <p:nvPr/>
        </p:nvSpPr>
        <p:spPr>
          <a:xfrm>
            <a:off x="1168846" y="5154568"/>
            <a:ext cx="17318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&lt;/body&gt;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4C38C5-48DC-1543-A3E2-A08BB45DDB8A}"/>
              </a:ext>
            </a:extLst>
          </p:cNvPr>
          <p:cNvSpPr txBox="1"/>
          <p:nvPr/>
        </p:nvSpPr>
        <p:spPr>
          <a:xfrm>
            <a:off x="605695" y="5558821"/>
            <a:ext cx="1668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w Cen MT" panose="020B0602020104020603" pitchFamily="34" charset="77"/>
              </a:rPr>
              <a:t>&lt;/html&gt;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1AB7CA9-C9CC-E949-B3F1-4E918DE6B086}"/>
              </a:ext>
            </a:extLst>
          </p:cNvPr>
          <p:cNvSpPr txBox="1"/>
          <p:nvPr/>
        </p:nvSpPr>
        <p:spPr>
          <a:xfrm>
            <a:off x="1731995" y="2831719"/>
            <a:ext cx="3312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&lt;title&gt;TITULO&lt;/title&gt;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4B4EE17-9E8A-2A4D-956B-C8139D51AACC}"/>
              </a:ext>
            </a:extLst>
          </p:cNvPr>
          <p:cNvSpPr txBox="1"/>
          <p:nvPr/>
        </p:nvSpPr>
        <p:spPr>
          <a:xfrm>
            <a:off x="1753567" y="3259573"/>
            <a:ext cx="3854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&lt;meta charset=“UTF-8”&gt;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3BF82B-167B-B142-850A-453BD9AEA7B7}"/>
              </a:ext>
            </a:extLst>
          </p:cNvPr>
          <p:cNvSpPr txBox="1"/>
          <p:nvPr/>
        </p:nvSpPr>
        <p:spPr>
          <a:xfrm>
            <a:off x="1775137" y="4721295"/>
            <a:ext cx="29661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</a:rPr>
              <a:t>&lt;!– Seu Código </a:t>
            </a:r>
            <a:r>
              <a:rPr lang="pt-BR" sz="27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--&gt;</a:t>
            </a:r>
            <a:endParaRPr lang="pt-BR" sz="27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ACD127-6831-DB47-A6B1-DAE8CEA7ACB6}"/>
              </a:ext>
            </a:extLst>
          </p:cNvPr>
          <p:cNvSpPr/>
          <p:nvPr/>
        </p:nvSpPr>
        <p:spPr>
          <a:xfrm>
            <a:off x="5520595" y="4744377"/>
            <a:ext cx="675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&lt;!-- --&gt;  Comentário de código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E7D9FFF-CAF5-AA4F-8DEE-AFCE296389CF}"/>
              </a:ext>
            </a:extLst>
          </p:cNvPr>
          <p:cNvSpPr txBox="1"/>
          <p:nvPr/>
        </p:nvSpPr>
        <p:spPr>
          <a:xfrm>
            <a:off x="5520595" y="3274336"/>
            <a:ext cx="675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meta   </a:t>
            </a:r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  <a:sym typeface="Wingdings" pitchFamily="2" charset="2"/>
              </a:rPr>
              <a:t> Meta dados para informar o navegador</a:t>
            </a:r>
            <a:endParaRPr lang="pt-BR" sz="2400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0D7047A-2866-3D4E-81EA-1EC5BC7F70ED}"/>
              </a:ext>
            </a:extLst>
          </p:cNvPr>
          <p:cNvSpPr txBox="1"/>
          <p:nvPr/>
        </p:nvSpPr>
        <p:spPr>
          <a:xfrm>
            <a:off x="5509473" y="5359981"/>
            <a:ext cx="658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77"/>
              </a:rPr>
              <a:t>Recuo entre as tags = Indentação</a:t>
            </a:r>
          </a:p>
        </p:txBody>
      </p:sp>
      <p:pic>
        <p:nvPicPr>
          <p:cNvPr id="31" name="Imagem 3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9804A3E-2088-F940-B2B4-D41D8405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2" grpId="0"/>
      <p:bldP spid="23" grpId="0"/>
      <p:bldP spid="8" grpId="0"/>
      <p:bldP spid="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10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7A9071-E128-4942-AC29-AAC86E2C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424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FAZER QUANDO SE SENTIR PERDIDO?</a:t>
            </a:r>
          </a:p>
        </p:txBody>
      </p:sp>
      <p:pic>
        <p:nvPicPr>
          <p:cNvPr id="31" name="Imagem 3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9804A3E-2088-F940-B2B4-D41D8405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21AAA2-291F-E94F-824D-417D81E4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77" y="1216364"/>
            <a:ext cx="9167446" cy="51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7A9071-E128-4942-AC29-AAC86E2C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424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QUE FAZER QUANDO SE SENTIR PERDIDO?</a:t>
            </a:r>
          </a:p>
        </p:txBody>
      </p:sp>
      <p:pic>
        <p:nvPicPr>
          <p:cNvPr id="31" name="Imagem 3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9804A3E-2088-F940-B2B4-D41D8405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D93B38-BF89-D147-98AD-77EBEC58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0" y="2394504"/>
            <a:ext cx="5224074" cy="39238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75249DC-7685-A145-98C9-54E454311463}"/>
              </a:ext>
            </a:extLst>
          </p:cNvPr>
          <p:cNvSpPr txBox="1"/>
          <p:nvPr/>
        </p:nvSpPr>
        <p:spPr>
          <a:xfrm>
            <a:off x="2290128" y="1674824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Google: 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http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://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google.com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F5C562-4742-2C4F-964E-E3DF6535E3FC}"/>
              </a:ext>
            </a:extLst>
          </p:cNvPr>
          <p:cNvSpPr txBox="1"/>
          <p:nvPr/>
        </p:nvSpPr>
        <p:spPr>
          <a:xfrm>
            <a:off x="2290128" y="2844374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W3Schools: 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https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://w3schools.com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137AB9-AE8C-FB41-9DBB-21AA0431C33F}"/>
              </a:ext>
            </a:extLst>
          </p:cNvPr>
          <p:cNvSpPr txBox="1"/>
          <p:nvPr/>
        </p:nvSpPr>
        <p:spPr>
          <a:xfrm>
            <a:off x="2290128" y="2259599"/>
            <a:ext cx="73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StackOverflow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 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https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://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77"/>
              </a:rPr>
              <a:t>stackoverflow.com</a:t>
            </a:r>
            <a:endParaRPr lang="pt-BR" sz="3200" b="1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AB4084-10F1-1544-A07E-E0C09C62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99595"/>
            <a:ext cx="3002280" cy="3094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7DD735-8214-D844-883D-2DAA4BE04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080" y="3747668"/>
            <a:ext cx="4876800" cy="26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434C5CF2-8101-45A7-9AD5-A316D033FC95}"/>
              </a:ext>
            </a:extLst>
          </p:cNvPr>
          <p:cNvSpPr/>
          <p:nvPr/>
        </p:nvSpPr>
        <p:spPr>
          <a:xfrm>
            <a:off x="0" y="-39188"/>
            <a:ext cx="12192000" cy="1255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528E50-40BE-4273-9616-EA2C931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68" y="79610"/>
            <a:ext cx="8038464" cy="109633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CHEGA DE PAPO FURADO?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1EE3636-317E-604D-B195-A524C330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5"/>
            <a:ext cx="12192000" cy="5102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F6AA859-F970-A24D-8541-F6F41021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63" y="2148839"/>
            <a:ext cx="5211907" cy="416952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9791C0-60D4-924B-B79C-BFDB8965354D}"/>
              </a:ext>
            </a:extLst>
          </p:cNvPr>
          <p:cNvSpPr txBox="1"/>
          <p:nvPr/>
        </p:nvSpPr>
        <p:spPr>
          <a:xfrm>
            <a:off x="4603282" y="1294739"/>
            <a:ext cx="4661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chemeClr val="bg1"/>
                </a:solidFill>
                <a:latin typeface="Tw Cen MT" panose="020B0602020104020603" pitchFamily="34" charset="77"/>
              </a:rPr>
              <a:t>VAMOS</a:t>
            </a:r>
            <a:r>
              <a:rPr lang="pt-BR" sz="9600" dirty="0">
                <a:solidFill>
                  <a:schemeClr val="bg1"/>
                </a:solidFill>
                <a:latin typeface="Tw Cen MT" panose="020B0602020104020603" pitchFamily="34" charset="77"/>
              </a:rPr>
              <a:t> </a:t>
            </a:r>
            <a:r>
              <a:rPr lang="pt-BR" sz="9600" b="1" dirty="0">
                <a:solidFill>
                  <a:schemeClr val="bg1"/>
                </a:solidFill>
                <a:latin typeface="Tw Cen MT" panose="020B0602020104020603" pitchFamily="34" charset="77"/>
              </a:rPr>
              <a:t>CODAR</a:t>
            </a:r>
            <a:r>
              <a:rPr lang="pt-BR" sz="9600" dirty="0">
                <a:solidFill>
                  <a:schemeClr val="bg1"/>
                </a:solidFill>
                <a:latin typeface="Tw Cen MT" panose="020B0602020104020603" pitchFamily="34" charset="77"/>
              </a:rPr>
              <a:t>!</a:t>
            </a:r>
          </a:p>
        </p:txBody>
      </p:sp>
      <p:pic>
        <p:nvPicPr>
          <p:cNvPr id="8" name="Imagem 7" descr="Uma imagem contendo objeto&#10;&#10;Descrição gerada com alta confiança">
            <a:extLst>
              <a:ext uri="{FF2B5EF4-FFF2-40B4-BE49-F238E27FC236}">
                <a16:creationId xmlns:a16="http://schemas.microsoft.com/office/drawing/2014/main" id="{82AE7F3E-1E67-0947-B9FB-6748FC528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99" y="6358788"/>
            <a:ext cx="1232001" cy="421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9F0DB4-9689-DE4D-AE00-E9F8E83E9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79578">
            <a:off x="8020574" y="2581195"/>
            <a:ext cx="4294224" cy="38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</TotalTime>
  <Words>264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Tw Cen MT Condensed Extra Bold</vt:lpstr>
      <vt:lpstr>Wingdings</vt:lpstr>
      <vt:lpstr>Tema do Office</vt:lpstr>
      <vt:lpstr>Apresentação do PowerPoint</vt:lpstr>
      <vt:lpstr>HISTÓRIA DO HTML</vt:lpstr>
      <vt:lpstr>HISTÓRIA DO HTML</vt:lpstr>
      <vt:lpstr>CURIOSIDADES SOBRE O HTML</vt:lpstr>
      <vt:lpstr>FERRAMENTAS</vt:lpstr>
      <vt:lpstr>ESTRUTURA PADRÃO</vt:lpstr>
      <vt:lpstr>O QUE FAZER QUANDO SE SENTIR PERDIDO?</vt:lpstr>
      <vt:lpstr>O QUE FAZER QUANDO SE SENTIR PERDIDO?</vt:lpstr>
      <vt:lpstr>CHEGA DE PAPO FURADO?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ANTONIO PRADO LANÇA</dc:creator>
  <cp:lastModifiedBy>ISAC DANIEL FIDELFLAVIO PETINATE</cp:lastModifiedBy>
  <cp:revision>119</cp:revision>
  <dcterms:created xsi:type="dcterms:W3CDTF">2018-02-23T17:01:18Z</dcterms:created>
  <dcterms:modified xsi:type="dcterms:W3CDTF">2018-08-23T03:12:23Z</dcterms:modified>
</cp:coreProperties>
</file>